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342" r:id="rId81"/>
    <p:sldId id="257" r:id="rId82"/>
    <p:sldId id="301" r:id="rId83"/>
    <p:sldId id="322" r:id="rId84"/>
    <p:sldId id="306" r:id="rId85"/>
    <p:sldId id="344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10/14/16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ovf(clear())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'I%20have%20a%20pain%20in%20my'),open('bodyparts'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5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1.png"/><Relationship Id="rId10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3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0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42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55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20" Type="http://schemas.openxmlformats.org/officeDocument/2006/relationships/image" Target="../media/image27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5.png"/><Relationship Id="rId12" Type="http://schemas.openxmlformats.org/officeDocument/2006/relationships/image" Target="../media/image100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9.png"/><Relationship Id="rId5" Type="http://schemas.openxmlformats.org/officeDocument/2006/relationships/image" Target="../media/image66.png"/><Relationship Id="rId6" Type="http://schemas.openxmlformats.org/officeDocument/2006/relationships/image" Target="../media/image300.png"/><Relationship Id="rId7" Type="http://schemas.openxmlformats.org/officeDocument/2006/relationships/image" Target="../media/image102.png"/><Relationship Id="rId8" Type="http://schemas.openxmlformats.org/officeDocument/2006/relationships/image" Target="../media/image301.png"/><Relationship Id="rId9" Type="http://schemas.openxmlformats.org/officeDocument/2006/relationships/image" Target="../media/image103.png"/><Relationship Id="rId10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328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3.png"/><Relationship Id="rId5" Type="http://schemas.openxmlformats.org/officeDocument/2006/relationships/image" Target="../media/image112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6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96.png"/><Relationship Id="rId9" Type="http://schemas.openxmlformats.org/officeDocument/2006/relationships/image" Target="../media/image337.png"/><Relationship Id="rId10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1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3.png"/><Relationship Id="rId12" Type="http://schemas.openxmlformats.org/officeDocument/2006/relationships/image" Target="../media/image341.png"/><Relationship Id="rId13" Type="http://schemas.openxmlformats.org/officeDocument/2006/relationships/image" Target="../media/image3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163.png"/><Relationship Id="rId6" Type="http://schemas.openxmlformats.org/officeDocument/2006/relationships/image" Target="../media/image366.png"/><Relationship Id="rId7" Type="http://schemas.openxmlformats.org/officeDocument/2006/relationships/image" Target="../media/image334.png"/><Relationship Id="rId8" Type="http://schemas.openxmlformats.org/officeDocument/2006/relationships/image" Target="../media/image333.png"/><Relationship Id="rId9" Type="http://schemas.openxmlformats.org/officeDocument/2006/relationships/image" Target="../media/image367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5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345.png"/><Relationship Id="rId6" Type="http://schemas.openxmlformats.org/officeDocument/2006/relationships/image" Target="../media/image369.png"/><Relationship Id="rId7" Type="http://schemas.openxmlformats.org/officeDocument/2006/relationships/image" Target="../media/image346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4.png"/><Relationship Id="rId5" Type="http://schemas.openxmlformats.org/officeDocument/2006/relationships/image" Target="../media/image332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44.png"/><Relationship Id="rId9" Type="http://schemas.openxmlformats.org/officeDocument/2006/relationships/image" Target="../media/image343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113.png"/><Relationship Id="rId8" Type="http://schemas.openxmlformats.org/officeDocument/2006/relationships/image" Target="../media/image388.png"/><Relationship Id="rId9" Type="http://schemas.openxmlformats.org/officeDocument/2006/relationships/image" Target="../media/image327.png"/><Relationship Id="rId10" Type="http://schemas.openxmlformats.org/officeDocument/2006/relationships/image" Target="../media/image3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8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396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2.png"/><Relationship Id="rId10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5.png"/><Relationship Id="rId6" Type="http://schemas.openxmlformats.org/officeDocument/2006/relationships/image" Target="../media/image417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6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2.png"/><Relationship Id="rId8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29.png"/><Relationship Id="rId13" Type="http://schemas.openxmlformats.org/officeDocument/2006/relationships/image" Target="../media/image439.png"/><Relationship Id="rId14" Type="http://schemas.openxmlformats.org/officeDocument/2006/relationships/image" Target="../media/image412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4.png"/><Relationship Id="rId5" Type="http://schemas.openxmlformats.org/officeDocument/2006/relationships/image" Target="../media/image22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457.png"/><Relationship Id="rId13" Type="http://schemas.openxmlformats.org/officeDocument/2006/relationships/image" Target="../media/image374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32.png"/><Relationship Id="rId10" Type="http://schemas.openxmlformats.org/officeDocument/2006/relationships/image" Target="../media/image456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8.png"/><Relationship Id="rId12" Type="http://schemas.openxmlformats.org/officeDocument/2006/relationships/image" Target="../media/image459.png"/><Relationship Id="rId13" Type="http://schemas.openxmlformats.org/officeDocument/2006/relationships/image" Target="../media/image460.png"/><Relationship Id="rId14" Type="http://schemas.openxmlformats.org/officeDocument/2006/relationships/image" Target="../media/image461.png"/><Relationship Id="rId15" Type="http://schemas.openxmlformats.org/officeDocument/2006/relationships/image" Target="../media/image462.png"/><Relationship Id="rId16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4))" TargetMode="External"/><Relationship Id="rId3" Type="http://schemas.openxmlformats.org/officeDocument/2006/relationships/hyperlink" Target="ovf(place(5))" TargetMode="Externa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hyperlink" Target="ovf(place(3))" TargetMode="External"/><Relationship Id="rId7" Type="http://schemas.openxmlformats.org/officeDocument/2006/relationships/hyperlink" Target="ovf(place(1))" TargetMode="External"/><Relationship Id="rId8" Type="http://schemas.openxmlformats.org/officeDocument/2006/relationships/hyperlink" Target="ovf(place(2))" TargetMode="External"/><Relationship Id="rId9" Type="http://schemas.openxmlformats.org/officeDocument/2006/relationships/image" Target="../media/image7.png"/><Relationship Id="rId10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73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468.png"/><Relationship Id="rId8" Type="http://schemas.openxmlformats.org/officeDocument/2006/relationships/image" Target="../media/image466.png"/><Relationship Id="rId9" Type="http://schemas.openxmlformats.org/officeDocument/2006/relationships/image" Target="../media/image97.png"/><Relationship Id="rId10" Type="http://schemas.openxmlformats.org/officeDocument/2006/relationships/image" Target="../media/image49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3.png"/><Relationship Id="rId8" Type="http://schemas.openxmlformats.org/officeDocument/2006/relationships/image" Target="../media/image438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26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20" Type="http://schemas.openxmlformats.org/officeDocument/2006/relationships/image" Target="../media/image13.png"/><Relationship Id="rId10" Type="http://schemas.openxmlformats.org/officeDocument/2006/relationships/image" Target="../media/image498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1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0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283.png"/><Relationship Id="rId13" Type="http://schemas.openxmlformats.org/officeDocument/2006/relationships/image" Target="../media/image524.png"/><Relationship Id="rId14" Type="http://schemas.openxmlformats.org/officeDocument/2006/relationships/image" Target="../media/image296.png"/><Relationship Id="rId15" Type="http://schemas.openxmlformats.org/officeDocument/2006/relationships/image" Target="../media/image525.png"/><Relationship Id="rId16" Type="http://schemas.openxmlformats.org/officeDocument/2006/relationships/image" Target="../media/image29.png"/><Relationship Id="rId17" Type="http://schemas.openxmlformats.org/officeDocument/2006/relationships/image" Target="../media/image39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466.png"/><Relationship Id="rId13" Type="http://schemas.openxmlformats.org/officeDocument/2006/relationships/image" Target="../media/image470.png"/><Relationship Id="rId14" Type="http://schemas.openxmlformats.org/officeDocument/2006/relationships/image" Target="../media/image507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2.png"/><Relationship Id="rId7" Type="http://schemas.openxmlformats.org/officeDocument/2006/relationships/image" Target="../media/image468.png"/><Relationship Id="rId8" Type="http://schemas.openxmlformats.org/officeDocument/2006/relationships/image" Target="../media/image523.png"/><Relationship Id="rId9" Type="http://schemas.openxmlformats.org/officeDocument/2006/relationships/image" Target="../media/image424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8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0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14.png"/><Relationship Id="rId7" Type="http://schemas.openxmlformats.org/officeDocument/2006/relationships/slide" Target="slide53.xml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2.png"/><Relationship Id="rId6" Type="http://schemas.openxmlformats.org/officeDocument/2006/relationships/image" Target="../media/image52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6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457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3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6.png"/><Relationship Id="rId5" Type="http://schemas.openxmlformats.org/officeDocument/2006/relationships/image" Target="../media/image569.png"/><Relationship Id="rId6" Type="http://schemas.openxmlformats.org/officeDocument/2006/relationships/image" Target="../media/image573.png"/><Relationship Id="rId7" Type="http://schemas.openxmlformats.org/officeDocument/2006/relationships/image" Target="../media/image575.png"/><Relationship Id="rId8" Type="http://schemas.openxmlformats.org/officeDocument/2006/relationships/image" Target="../media/image574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464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hlinkClick r:id="rId2" action="ppaction://hlinkfile"/>
          </p:cNvPr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hlinkClick r:id="rId3" action="ppaction://hlinkfile"/>
          </p:cNvPr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>
            <a:hlinkClick r:id="rId6" action="ppaction://hlinkfile"/>
          </p:cNvPr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>
            <a:hlinkClick r:id="rId7" action="ppaction://hlinkfile"/>
          </p:cNvPr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8" action="ppaction://hlinkfile"/>
          </p:cNvPr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14765</TotalTime>
  <Words>1551</Words>
  <Application>Microsoft Macintosh PowerPoint</Application>
  <PresentationFormat>On-screen Show (4:3)</PresentationFormat>
  <Paragraphs>1092</Paragraphs>
  <Slides>85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Comic Sans MS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  <vt:lpstr>Insert Title 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190</cp:revision>
  <dcterms:created xsi:type="dcterms:W3CDTF">2015-03-24T21:00:09Z</dcterms:created>
  <dcterms:modified xsi:type="dcterms:W3CDTF">2016-10-14T08:34:30Z</dcterms:modified>
</cp:coreProperties>
</file>